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276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dirty="0"/>
            </a:fld>
            <a:endParaRPr lang="zh-CN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dirty="0"/>
            </a:fld>
            <a:endParaRPr lang="zh-CN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dirty="0"/>
            </a:fld>
            <a:endParaRPr lang="zh-C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dirty="0"/>
            </a:fld>
            <a:endParaRPr lang="zh-CN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dirty="0"/>
            </a:fld>
            <a:endParaRPr lang="zh-CN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dirty="0"/>
            </a:fld>
            <a:endParaRPr lang="zh-CN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dirty="0"/>
            </a:fld>
            <a:endParaRPr lang="zh-CN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dirty="0"/>
            </a:fld>
            <a:endParaRPr lang="zh-CN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dirty="0"/>
            </a:fld>
            <a:endParaRPr lang="zh-CN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dirty="0"/>
            </a:fld>
            <a:endParaRPr lang="zh-CN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dirty="0"/>
            </a:fld>
            <a:endParaRPr lang="zh-CN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zh-CN" altLang="en-US" dirty="0"/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zh-CN" dirty="0"/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zh-CN" dirty="0"/>
            </a:fld>
            <a:endParaRPr 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A.自然科学类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1165" y="119380"/>
            <a:ext cx="4825365" cy="6435090"/>
          </a:xfrm>
          <a:prstGeom prst="rect">
            <a:avLst/>
          </a:prstGeom>
        </p:spPr>
      </p:pic>
      <p:sp>
        <p:nvSpPr>
          <p:cNvPr id="2050" name="标题 2049"/>
          <p:cNvSpPr>
            <a:spLocks noGrp="1"/>
          </p:cNvSpPr>
          <p:nvPr>
            <p:ph type="ctrTitle"/>
          </p:nvPr>
        </p:nvSpPr>
        <p:spPr>
          <a:xfrm>
            <a:off x="-12474575" y="-20075525"/>
            <a:ext cx="711200" cy="134938"/>
          </a:xfrm>
        </p:spPr>
        <p:txBody>
          <a:bodyPr anchor="ctr"/>
          <a:p>
            <a:pPr defTabSz="914400"/>
            <a:endParaRPr sz="4000" kern="1200" baseline="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051" name="副标题 2050"/>
          <p:cNvSpPr>
            <a:spLocks noGrp="1"/>
          </p:cNvSpPr>
          <p:nvPr>
            <p:ph type="subTitle" idx="1"/>
          </p:nvPr>
        </p:nvSpPr>
        <p:spPr>
          <a:xfrm>
            <a:off x="-12577762" y="-18161000"/>
            <a:ext cx="584200" cy="160338"/>
          </a:xfrm>
        </p:spPr>
        <p:txBody>
          <a:bodyPr/>
          <a:p>
            <a:pPr defTabSz="914400">
              <a:lnSpc>
                <a:spcPct val="80000"/>
              </a:lnSpc>
            </a:pPr>
            <a:endParaRPr sz="800" kern="1200" baseline="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058" name="矩形 2057"/>
          <p:cNvSpPr/>
          <p:nvPr/>
        </p:nvSpPr>
        <p:spPr>
          <a:xfrm>
            <a:off x="537845" y="1505268"/>
            <a:ext cx="4608513" cy="4318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lvl="0" algn="ctr"/>
            <a:r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t>标题区</a:t>
            </a:r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algn="ctr"/>
            <a:r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t>作品类型，项目类型等信息</a:t>
            </a:r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059" name="矩形 2058"/>
          <p:cNvSpPr/>
          <p:nvPr/>
        </p:nvSpPr>
        <p:spPr>
          <a:xfrm>
            <a:off x="539433" y="2079943"/>
            <a:ext cx="4608512" cy="936625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lvl="0" algn="ctr"/>
            <a:r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t>项目简介区</a:t>
            </a:r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060" name="矩形 2059"/>
          <p:cNvSpPr/>
          <p:nvPr/>
        </p:nvSpPr>
        <p:spPr>
          <a:xfrm>
            <a:off x="539433" y="3232468"/>
            <a:ext cx="4608512" cy="936625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lvl="0" algn="ctr"/>
            <a:r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t>项目创新点和先进性介绍</a:t>
            </a:r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061" name="矩形 2060"/>
          <p:cNvSpPr/>
          <p:nvPr/>
        </p:nvSpPr>
        <p:spPr>
          <a:xfrm>
            <a:off x="539433" y="4313555"/>
            <a:ext cx="4608512" cy="1584325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lvl="0" algn="ctr"/>
            <a:r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t>项目市场价值或支撑材料区</a:t>
            </a:r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062" name="矩形 2061"/>
          <p:cNvSpPr/>
          <p:nvPr/>
        </p:nvSpPr>
        <p:spPr>
          <a:xfrm>
            <a:off x="5654040" y="1094740"/>
            <a:ext cx="3204210" cy="4667885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lvl="0" algn="l"/>
            <a:endParaRPr lang="zh-CN" altLang="en-US" sz="1600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algn="l"/>
            <a:endParaRPr lang="zh-CN" altLang="en-US" sz="1600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algn="l"/>
            <a:r>
              <a:rPr lang="zh-CN" altLang="en-US" sz="1600" dirty="0">
                <a:latin typeface="Arial" panose="020B0604020202020204" pitchFamily="34" charset="0"/>
                <a:ea typeface="宋体" panose="02010600030101010101" pitchFamily="2" charset="-122"/>
              </a:rPr>
              <a:t>每个项目展示提供两张海报，海报</a:t>
            </a:r>
            <a:endParaRPr lang="zh-CN" altLang="en-US" sz="1600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algn="l"/>
            <a:r>
              <a:rPr lang="zh-CN" altLang="en-US" sz="1600" dirty="0">
                <a:latin typeface="Arial" panose="020B0604020202020204" pitchFamily="34" charset="0"/>
                <a:ea typeface="宋体" panose="02010600030101010101" pitchFamily="2" charset="-122"/>
              </a:rPr>
              <a:t>内容根据左侧主题依次阐述，每区</a:t>
            </a:r>
            <a:endParaRPr lang="zh-CN" altLang="en-US" sz="1600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algn="l"/>
            <a:r>
              <a:rPr lang="zh-CN" altLang="en-US" sz="1600" dirty="0">
                <a:latin typeface="Arial" panose="020B0604020202020204" pitchFamily="34" charset="0"/>
                <a:ea typeface="宋体" panose="02010600030101010101" pitchFamily="2" charset="-122"/>
              </a:rPr>
              <a:t>域内容多少和版式可根据项目具体</a:t>
            </a:r>
            <a:endParaRPr lang="zh-CN" altLang="en-US" sz="1600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algn="l"/>
            <a:r>
              <a:rPr lang="zh-CN" altLang="en-US" sz="1600" dirty="0">
                <a:latin typeface="Arial" panose="020B0604020202020204" pitchFamily="34" charset="0"/>
                <a:ea typeface="宋体" panose="02010600030101010101" pitchFamily="2" charset="-122"/>
              </a:rPr>
              <a:t>情况自行设计。</a:t>
            </a:r>
            <a:endParaRPr lang="zh-CN" altLang="en-US" sz="1600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algn="l"/>
            <a:endParaRPr lang="zh-CN" altLang="en-US" sz="1600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algn="l"/>
            <a:r>
              <a:rPr lang="zh-CN" altLang="en-US" sz="1600" dirty="0">
                <a:latin typeface="Arial" panose="020B0604020202020204" pitchFamily="34" charset="0"/>
                <a:ea typeface="宋体" panose="02010600030101010101" pitchFamily="2" charset="-122"/>
              </a:rPr>
              <a:t>本排版仅供参考示意。</a:t>
            </a:r>
            <a:endParaRPr lang="zh-CN" altLang="en-US" sz="1600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algn="l"/>
            <a:endParaRPr lang="zh-CN" altLang="en-US" sz="1600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algn="l"/>
            <a:r>
              <a:rPr lang="zh-CN" altLang="en-US" sz="1600" dirty="0">
                <a:latin typeface="Arial" panose="020B0604020202020204" pitchFamily="34" charset="0"/>
                <a:ea typeface="宋体" panose="02010600030101010101" pitchFamily="2" charset="-122"/>
              </a:rPr>
              <a:t>除标题区位置建议固定外，其他信</a:t>
            </a:r>
            <a:endParaRPr lang="zh-CN" altLang="en-US" sz="1600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algn="l"/>
            <a:r>
              <a:rPr lang="zh-CN" altLang="en-US" sz="1600" dirty="0">
                <a:latin typeface="Arial" panose="020B0604020202020204" pitchFamily="34" charset="0"/>
                <a:ea typeface="宋体" panose="02010600030101010101" pitchFamily="2" charset="-122"/>
              </a:rPr>
              <a:t>息可以结合自己项目的材料、说明</a:t>
            </a:r>
            <a:endParaRPr lang="zh-CN" altLang="en-US" sz="1600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algn="l"/>
            <a:r>
              <a:rPr lang="zh-CN" altLang="en-US" sz="1600" dirty="0">
                <a:latin typeface="Arial" panose="020B0604020202020204" pitchFamily="34" charset="0"/>
                <a:ea typeface="宋体" panose="02010600030101010101" pitchFamily="2" charset="-122"/>
              </a:rPr>
              <a:t>调整位置或版式。</a:t>
            </a:r>
            <a:endParaRPr lang="zh-CN" altLang="en-US" sz="1600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algn="l"/>
            <a:endParaRPr lang="zh-CN" altLang="en-US" sz="1600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algn="l"/>
            <a:r>
              <a:rPr lang="zh-CN" altLang="en-US" sz="1600" dirty="0">
                <a:latin typeface="Arial" panose="020B0604020202020204" pitchFamily="34" charset="0"/>
                <a:ea typeface="宋体" panose="02010600030101010101" pitchFamily="2" charset="-122"/>
              </a:rPr>
              <a:t>任何位置都不能出现学校、作者、</a:t>
            </a:r>
            <a:endParaRPr lang="zh-CN" altLang="en-US" sz="1600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algn="l"/>
            <a:r>
              <a:rPr lang="zh-CN" altLang="en-US" sz="1600" dirty="0">
                <a:latin typeface="Arial" panose="020B0604020202020204" pitchFamily="34" charset="0"/>
                <a:ea typeface="宋体" panose="02010600030101010101" pitchFamily="2" charset="-122"/>
              </a:rPr>
              <a:t>指导老师，资助资金等信息。</a:t>
            </a:r>
            <a:endParaRPr lang="zh-CN" altLang="en-US" sz="1600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algn="l"/>
            <a:endParaRPr lang="zh-CN" altLang="en-US" sz="1600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algn="l"/>
            <a:r>
              <a:rPr lang="zh-CN" altLang="en-US" sz="1600" dirty="0">
                <a:latin typeface="Arial" panose="020B0604020202020204" pitchFamily="34" charset="0"/>
                <a:ea typeface="宋体" panose="02010600030101010101" pitchFamily="2" charset="-122"/>
              </a:rPr>
              <a:t>图片清晰度高。 </a:t>
            </a:r>
            <a:endParaRPr lang="zh-CN" altLang="en-US" sz="16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665595" y="1297305"/>
            <a:ext cx="1180465" cy="6400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dirty="0">
                <a:sym typeface="+mn-ea"/>
              </a:rPr>
              <a:t>展板要求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</Words>
  <Application>WPS 演示</Application>
  <PresentationFormat>在屏幕上显示</PresentationFormat>
  <Paragraphs>29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Arial</vt:lpstr>
      <vt:lpstr>宋体</vt:lpstr>
      <vt:lpstr>Wingdings</vt:lpstr>
      <vt:lpstr>微软雅黑</vt:lpstr>
      <vt:lpstr>Calibri</vt:lpstr>
      <vt:lpstr>默认设计模板</vt:lpstr>
      <vt:lpstr>PowerPoint 演示文稿</vt:lpstr>
    </vt:vector>
  </TitlesOfParts>
  <Company>China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User</dc:creator>
  <cp:lastModifiedBy>john</cp:lastModifiedBy>
  <cp:revision>6</cp:revision>
  <dcterms:created xsi:type="dcterms:W3CDTF">2015-05-27T05:38:00Z</dcterms:created>
  <dcterms:modified xsi:type="dcterms:W3CDTF">2017-05-22T09:37:37Z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2052-10.1.0.6393</vt:lpwstr>
  </property>
</Properties>
</file>